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8"/>
  </p:notesMasterIdLst>
  <p:sldIdLst>
    <p:sldId id="261" r:id="rId2"/>
    <p:sldId id="262" r:id="rId3"/>
    <p:sldId id="256" r:id="rId4"/>
    <p:sldId id="264" r:id="rId5"/>
    <p:sldId id="263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DE42A-E268-45CC-BF32-66E1E2831D98}" type="doc">
      <dgm:prSet loTypeId="urn:microsoft.com/office/officeart/2005/8/layout/venn3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607D62D-A542-4418-B652-0DE967802370}">
      <dgm:prSet phldrT="[Tekst]" custT="1"/>
      <dgm:spPr/>
      <dgm:t>
        <a:bodyPr/>
        <a:lstStyle/>
        <a:p>
          <a:r>
            <a:rPr lang="pl-PL" sz="3200" dirty="0" smtClean="0">
              <a:latin typeface="Arial" pitchFamily="34" charset="0"/>
              <a:cs typeface="Arial" pitchFamily="34" charset="0"/>
            </a:rPr>
            <a:t>kontakt ze światem</a:t>
          </a:r>
          <a:endParaRPr lang="pl-PL" sz="3200" baseline="0" dirty="0">
            <a:latin typeface="Arial" pitchFamily="34" charset="0"/>
            <a:cs typeface="Arial" pitchFamily="34" charset="0"/>
          </a:endParaRPr>
        </a:p>
      </dgm:t>
    </dgm:pt>
    <dgm:pt modelId="{F12147EE-257B-41C1-AD03-9C35279F304F}" type="parTrans" cxnId="{E8875228-FDEF-49C8-B381-4EA7E6BE09F1}">
      <dgm:prSet/>
      <dgm:spPr/>
      <dgm:t>
        <a:bodyPr/>
        <a:lstStyle/>
        <a:p>
          <a:endParaRPr lang="pl-PL"/>
        </a:p>
      </dgm:t>
    </dgm:pt>
    <dgm:pt modelId="{BE07FFDB-37C3-4DF4-B28F-3F9D4EEA92FA}" type="sibTrans" cxnId="{E8875228-FDEF-49C8-B381-4EA7E6BE09F1}">
      <dgm:prSet/>
      <dgm:spPr/>
      <dgm:t>
        <a:bodyPr/>
        <a:lstStyle/>
        <a:p>
          <a:endParaRPr lang="pl-PL"/>
        </a:p>
      </dgm:t>
    </dgm:pt>
    <dgm:pt modelId="{E9592447-B74A-40CE-AD42-3CB941C9C10B}">
      <dgm:prSet phldrT="[Tekst]" custT="1"/>
      <dgm:spPr/>
      <dgm:t>
        <a:bodyPr/>
        <a:lstStyle/>
        <a:p>
          <a:r>
            <a:rPr lang="pl-PL" sz="2800" dirty="0" smtClean="0">
              <a:latin typeface="Arial" pitchFamily="34" charset="0"/>
              <a:cs typeface="Arial" pitchFamily="34" charset="0"/>
            </a:rPr>
            <a:t>nowe horyzonty</a:t>
          </a:r>
          <a:endParaRPr lang="pl-PL" sz="2800" dirty="0">
            <a:latin typeface="Arial" pitchFamily="34" charset="0"/>
            <a:cs typeface="Arial" pitchFamily="34" charset="0"/>
          </a:endParaRPr>
        </a:p>
      </dgm:t>
    </dgm:pt>
    <dgm:pt modelId="{A8AAA528-F781-444D-8C01-CE9166C9C988}" type="parTrans" cxnId="{9F0A26AE-43A6-458A-B8CB-B82C9CDC6874}">
      <dgm:prSet/>
      <dgm:spPr/>
      <dgm:t>
        <a:bodyPr/>
        <a:lstStyle/>
        <a:p>
          <a:endParaRPr lang="pl-PL"/>
        </a:p>
      </dgm:t>
    </dgm:pt>
    <dgm:pt modelId="{D525C33A-65ED-4426-AF89-AE622A518F78}" type="sibTrans" cxnId="{9F0A26AE-43A6-458A-B8CB-B82C9CDC6874}">
      <dgm:prSet/>
      <dgm:spPr/>
      <dgm:t>
        <a:bodyPr/>
        <a:lstStyle/>
        <a:p>
          <a:endParaRPr lang="pl-PL"/>
        </a:p>
      </dgm:t>
    </dgm:pt>
    <dgm:pt modelId="{97C555F4-666F-48DF-8B3F-658DF6607E49}">
      <dgm:prSet phldrT="[Tekst]" custT="1"/>
      <dgm:spPr/>
      <dgm:t>
        <a:bodyPr/>
        <a:lstStyle/>
        <a:p>
          <a:r>
            <a:rPr lang="pl-PL" sz="2400" dirty="0" smtClean="0">
              <a:latin typeface="Arial" pitchFamily="34" charset="0"/>
              <a:cs typeface="Arial" pitchFamily="34" charset="0"/>
            </a:rPr>
            <a:t>nowe perspektywy</a:t>
          </a:r>
          <a:endParaRPr lang="pl-PL" sz="2400" dirty="0">
            <a:latin typeface="Arial" pitchFamily="34" charset="0"/>
            <a:cs typeface="Arial" pitchFamily="34" charset="0"/>
          </a:endParaRPr>
        </a:p>
      </dgm:t>
    </dgm:pt>
    <dgm:pt modelId="{27416084-4F18-46DC-9242-85C3A6908879}" type="parTrans" cxnId="{9BAF0A2D-88DE-49FD-A5C3-FA8C9F6E55A4}">
      <dgm:prSet/>
      <dgm:spPr/>
      <dgm:t>
        <a:bodyPr/>
        <a:lstStyle/>
        <a:p>
          <a:endParaRPr lang="pl-PL"/>
        </a:p>
      </dgm:t>
    </dgm:pt>
    <dgm:pt modelId="{9CF8DCF1-63A4-458C-B6FC-0405C65EA42C}" type="sibTrans" cxnId="{9BAF0A2D-88DE-49FD-A5C3-FA8C9F6E55A4}">
      <dgm:prSet/>
      <dgm:spPr/>
      <dgm:t>
        <a:bodyPr/>
        <a:lstStyle/>
        <a:p>
          <a:endParaRPr lang="pl-PL"/>
        </a:p>
      </dgm:t>
    </dgm:pt>
    <dgm:pt modelId="{0F1D3F11-3392-4545-AD87-F88631C2D8FD}">
      <dgm:prSet phldrT="[Tekst]"/>
      <dgm:spPr/>
      <dgm:t>
        <a:bodyPr/>
        <a:lstStyle/>
        <a:p>
          <a:r>
            <a:rPr lang="pl-PL" baseline="0" dirty="0" smtClean="0">
              <a:latin typeface="Arial" pitchFamily="34" charset="0"/>
              <a:cs typeface="Arial" pitchFamily="34" charset="0"/>
            </a:rPr>
            <a:t>otwartość</a:t>
          </a:r>
          <a:endParaRPr lang="pl-PL" dirty="0">
            <a:latin typeface="Arial" pitchFamily="34" charset="0"/>
            <a:cs typeface="Arial" pitchFamily="34" charset="0"/>
          </a:endParaRPr>
        </a:p>
      </dgm:t>
    </dgm:pt>
    <dgm:pt modelId="{971AF127-F084-4E55-A53C-86CA622A218F}" type="parTrans" cxnId="{49E2BBE0-CC51-4AC2-BFB8-30A9B5CB99C4}">
      <dgm:prSet/>
      <dgm:spPr/>
      <dgm:t>
        <a:bodyPr/>
        <a:lstStyle/>
        <a:p>
          <a:endParaRPr lang="pl-PL"/>
        </a:p>
      </dgm:t>
    </dgm:pt>
    <dgm:pt modelId="{99EA89AE-500A-413F-BB40-67D598EE4BE1}" type="sibTrans" cxnId="{49E2BBE0-CC51-4AC2-BFB8-30A9B5CB99C4}">
      <dgm:prSet/>
      <dgm:spPr/>
      <dgm:t>
        <a:bodyPr/>
        <a:lstStyle/>
        <a:p>
          <a:endParaRPr lang="pl-PL"/>
        </a:p>
      </dgm:t>
    </dgm:pt>
    <dgm:pt modelId="{9A5BE5EF-2895-424F-9A82-1547ADF6EB67}" type="pres">
      <dgm:prSet presAssocID="{C28DE42A-E268-45CC-BF32-66E1E2831D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789F75-9161-4501-A37F-83F21BB2F53A}" type="pres">
      <dgm:prSet presAssocID="{E607D62D-A542-4418-B652-0DE967802370}" presName="Name5" presStyleLbl="vennNode1" presStyleIdx="0" presStyleCnt="4" custLinFactNeighborX="-498" custLinFactNeighborY="-196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3654C1-6289-44F4-AE03-7AD2880885C8}" type="pres">
      <dgm:prSet presAssocID="{BE07FFDB-37C3-4DF4-B28F-3F9D4EEA92FA}" presName="space" presStyleCnt="0"/>
      <dgm:spPr/>
    </dgm:pt>
    <dgm:pt modelId="{11D4A174-A30A-469B-98AA-2D51410B525C}" type="pres">
      <dgm:prSet presAssocID="{E9592447-B74A-40CE-AD42-3CB941C9C10B}" presName="Name5" presStyleLbl="vennNode1" presStyleIdx="1" presStyleCnt="4" custLinFactNeighborX="-5435" custLinFactNeighborY="312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51F346-7C46-436B-B3E0-798D4971F65E}" type="pres">
      <dgm:prSet presAssocID="{D525C33A-65ED-4426-AF89-AE622A518F78}" presName="space" presStyleCnt="0"/>
      <dgm:spPr/>
    </dgm:pt>
    <dgm:pt modelId="{E26651AB-A0A8-4775-85BC-1C1287E016DA}" type="pres">
      <dgm:prSet presAssocID="{97C555F4-666F-48DF-8B3F-658DF6607E49}" presName="Name5" presStyleLbl="vennNode1" presStyleIdx="2" presStyleCnt="4" custLinFactNeighborX="-16976" custLinFactNeighborY="-303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345637-17BC-41D2-BCD3-8ED01CD6F2D1}" type="pres">
      <dgm:prSet presAssocID="{9CF8DCF1-63A4-458C-B6FC-0405C65EA42C}" presName="space" presStyleCnt="0"/>
      <dgm:spPr/>
    </dgm:pt>
    <dgm:pt modelId="{750A9FD9-51CD-43F6-A875-F54B9760C6F7}" type="pres">
      <dgm:prSet presAssocID="{0F1D3F11-3392-4545-AD87-F88631C2D8FD}" presName="Name5" presStyleLbl="vennNode1" presStyleIdx="3" presStyleCnt="4" custLinFactNeighborX="-95492" custLinFactNeighborY="258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8B214A-5D5B-49BA-A31C-D8265557A988}" type="presOf" srcId="{E9592447-B74A-40CE-AD42-3CB941C9C10B}" destId="{11D4A174-A30A-469B-98AA-2D51410B525C}" srcOrd="0" destOrd="0" presId="urn:microsoft.com/office/officeart/2005/8/layout/venn3"/>
    <dgm:cxn modelId="{9F0A26AE-43A6-458A-B8CB-B82C9CDC6874}" srcId="{C28DE42A-E268-45CC-BF32-66E1E2831D98}" destId="{E9592447-B74A-40CE-AD42-3CB941C9C10B}" srcOrd="1" destOrd="0" parTransId="{A8AAA528-F781-444D-8C01-CE9166C9C988}" sibTransId="{D525C33A-65ED-4426-AF89-AE622A518F78}"/>
    <dgm:cxn modelId="{49E2BBE0-CC51-4AC2-BFB8-30A9B5CB99C4}" srcId="{C28DE42A-E268-45CC-BF32-66E1E2831D98}" destId="{0F1D3F11-3392-4545-AD87-F88631C2D8FD}" srcOrd="3" destOrd="0" parTransId="{971AF127-F084-4E55-A53C-86CA622A218F}" sibTransId="{99EA89AE-500A-413F-BB40-67D598EE4BE1}"/>
    <dgm:cxn modelId="{F8D8037C-C632-434E-89F5-E47ECBF99E95}" type="presOf" srcId="{0F1D3F11-3392-4545-AD87-F88631C2D8FD}" destId="{750A9FD9-51CD-43F6-A875-F54B9760C6F7}" srcOrd="0" destOrd="0" presId="urn:microsoft.com/office/officeart/2005/8/layout/venn3"/>
    <dgm:cxn modelId="{AE65A7FB-A06B-44A4-9EFC-B152ADE302FD}" type="presOf" srcId="{97C555F4-666F-48DF-8B3F-658DF6607E49}" destId="{E26651AB-A0A8-4775-85BC-1C1287E016DA}" srcOrd="0" destOrd="0" presId="urn:microsoft.com/office/officeart/2005/8/layout/venn3"/>
    <dgm:cxn modelId="{42CAB74A-CDEF-47CF-A30B-713E5F127F10}" type="presOf" srcId="{C28DE42A-E268-45CC-BF32-66E1E2831D98}" destId="{9A5BE5EF-2895-424F-9A82-1547ADF6EB67}" srcOrd="0" destOrd="0" presId="urn:microsoft.com/office/officeart/2005/8/layout/venn3"/>
    <dgm:cxn modelId="{E8875228-FDEF-49C8-B381-4EA7E6BE09F1}" srcId="{C28DE42A-E268-45CC-BF32-66E1E2831D98}" destId="{E607D62D-A542-4418-B652-0DE967802370}" srcOrd="0" destOrd="0" parTransId="{F12147EE-257B-41C1-AD03-9C35279F304F}" sibTransId="{BE07FFDB-37C3-4DF4-B28F-3F9D4EEA92FA}"/>
    <dgm:cxn modelId="{828DD519-3BF1-4ED6-8E25-1ED84F044B21}" type="presOf" srcId="{E607D62D-A542-4418-B652-0DE967802370}" destId="{F8789F75-9161-4501-A37F-83F21BB2F53A}" srcOrd="0" destOrd="0" presId="urn:microsoft.com/office/officeart/2005/8/layout/venn3"/>
    <dgm:cxn modelId="{9BAF0A2D-88DE-49FD-A5C3-FA8C9F6E55A4}" srcId="{C28DE42A-E268-45CC-BF32-66E1E2831D98}" destId="{97C555F4-666F-48DF-8B3F-658DF6607E49}" srcOrd="2" destOrd="0" parTransId="{27416084-4F18-46DC-9242-85C3A6908879}" sibTransId="{9CF8DCF1-63A4-458C-B6FC-0405C65EA42C}"/>
    <dgm:cxn modelId="{E06DB2C1-1777-48AF-B4A7-4A584333A830}" type="presParOf" srcId="{9A5BE5EF-2895-424F-9A82-1547ADF6EB67}" destId="{F8789F75-9161-4501-A37F-83F21BB2F53A}" srcOrd="0" destOrd="0" presId="urn:microsoft.com/office/officeart/2005/8/layout/venn3"/>
    <dgm:cxn modelId="{F53A33B0-A0E7-4CC4-9E2A-5B280E595BFA}" type="presParOf" srcId="{9A5BE5EF-2895-424F-9A82-1547ADF6EB67}" destId="{F13654C1-6289-44F4-AE03-7AD2880885C8}" srcOrd="1" destOrd="0" presId="urn:microsoft.com/office/officeart/2005/8/layout/venn3"/>
    <dgm:cxn modelId="{85B52283-3907-45D3-BF8D-525E1DD0AF12}" type="presParOf" srcId="{9A5BE5EF-2895-424F-9A82-1547ADF6EB67}" destId="{11D4A174-A30A-469B-98AA-2D51410B525C}" srcOrd="2" destOrd="0" presId="urn:microsoft.com/office/officeart/2005/8/layout/venn3"/>
    <dgm:cxn modelId="{B06D32D5-8C82-4DA0-B8FF-649ABFEA3DF8}" type="presParOf" srcId="{9A5BE5EF-2895-424F-9A82-1547ADF6EB67}" destId="{5551F346-7C46-436B-B3E0-798D4971F65E}" srcOrd="3" destOrd="0" presId="urn:microsoft.com/office/officeart/2005/8/layout/venn3"/>
    <dgm:cxn modelId="{BF6B7590-5259-435B-AD4B-C50C5B9677D3}" type="presParOf" srcId="{9A5BE5EF-2895-424F-9A82-1547ADF6EB67}" destId="{E26651AB-A0A8-4775-85BC-1C1287E016DA}" srcOrd="4" destOrd="0" presId="urn:microsoft.com/office/officeart/2005/8/layout/venn3"/>
    <dgm:cxn modelId="{AD354ADE-C4C3-4852-8843-51628C49F659}" type="presParOf" srcId="{9A5BE5EF-2895-424F-9A82-1547ADF6EB67}" destId="{AA345637-17BC-41D2-BCD3-8ED01CD6F2D1}" srcOrd="5" destOrd="0" presId="urn:microsoft.com/office/officeart/2005/8/layout/venn3"/>
    <dgm:cxn modelId="{876DAB0C-F2EF-4949-9DFC-57AB74BAA686}" type="presParOf" srcId="{9A5BE5EF-2895-424F-9A82-1547ADF6EB67}" destId="{750A9FD9-51CD-43F6-A875-F54B9760C6F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89F75-9161-4501-A37F-83F21BB2F53A}">
      <dsp:nvSpPr>
        <dsp:cNvPr id="0" name=""/>
        <dsp:cNvSpPr/>
      </dsp:nvSpPr>
      <dsp:spPr>
        <a:xfrm>
          <a:off x="1" y="1603815"/>
          <a:ext cx="2846733" cy="2846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65" tIns="40640" rIns="15666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latin typeface="Arial" pitchFamily="34" charset="0"/>
              <a:cs typeface="Arial" pitchFamily="34" charset="0"/>
            </a:rPr>
            <a:t>kontakt ze światem</a:t>
          </a:r>
          <a:endParaRPr lang="pl-PL" sz="3200" kern="1200" baseline="0" dirty="0">
            <a:latin typeface="Arial" pitchFamily="34" charset="0"/>
            <a:cs typeface="Arial" pitchFamily="34" charset="0"/>
          </a:endParaRPr>
        </a:p>
      </dsp:txBody>
      <dsp:txXfrm>
        <a:off x="1" y="1603815"/>
        <a:ext cx="2846733" cy="2846733"/>
      </dsp:txXfrm>
    </dsp:sp>
    <dsp:sp modelId="{11D4A174-A30A-469B-98AA-2D51410B525C}">
      <dsp:nvSpPr>
        <dsp:cNvPr id="0" name=""/>
        <dsp:cNvSpPr/>
      </dsp:nvSpPr>
      <dsp:spPr>
        <a:xfrm>
          <a:off x="2249279" y="3052860"/>
          <a:ext cx="2846733" cy="2846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65" tIns="35560" rIns="156665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latin typeface="Arial" pitchFamily="34" charset="0"/>
              <a:cs typeface="Arial" pitchFamily="34" charset="0"/>
            </a:rPr>
            <a:t>nowe horyzonty</a:t>
          </a:r>
          <a:endParaRPr lang="pl-PL" sz="2800" kern="1200" dirty="0">
            <a:latin typeface="Arial" pitchFamily="34" charset="0"/>
            <a:cs typeface="Arial" pitchFamily="34" charset="0"/>
          </a:endParaRPr>
        </a:p>
      </dsp:txBody>
      <dsp:txXfrm>
        <a:off x="2249279" y="3052860"/>
        <a:ext cx="2846733" cy="2846733"/>
      </dsp:txXfrm>
    </dsp:sp>
    <dsp:sp modelId="{E26651AB-A0A8-4775-85BC-1C1287E016DA}">
      <dsp:nvSpPr>
        <dsp:cNvPr id="0" name=""/>
        <dsp:cNvSpPr/>
      </dsp:nvSpPr>
      <dsp:spPr>
        <a:xfrm>
          <a:off x="4460958" y="1298759"/>
          <a:ext cx="2846733" cy="2846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65" tIns="30480" rIns="156665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Arial" pitchFamily="34" charset="0"/>
              <a:cs typeface="Arial" pitchFamily="34" charset="0"/>
            </a:rPr>
            <a:t>nowe perspektywy</a:t>
          </a:r>
          <a:endParaRPr lang="pl-PL" sz="2400" kern="1200" dirty="0">
            <a:latin typeface="Arial" pitchFamily="34" charset="0"/>
            <a:cs typeface="Arial" pitchFamily="34" charset="0"/>
          </a:endParaRPr>
        </a:p>
      </dsp:txBody>
      <dsp:txXfrm>
        <a:off x="4460958" y="1298759"/>
        <a:ext cx="2846733" cy="2846733"/>
      </dsp:txXfrm>
    </dsp:sp>
    <dsp:sp modelId="{750A9FD9-51CD-43F6-A875-F54B9760C6F7}">
      <dsp:nvSpPr>
        <dsp:cNvPr id="0" name=""/>
        <dsp:cNvSpPr/>
      </dsp:nvSpPr>
      <dsp:spPr>
        <a:xfrm>
          <a:off x="6291316" y="2900332"/>
          <a:ext cx="2846733" cy="2846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65" tIns="39370" rIns="15666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baseline="0" dirty="0" smtClean="0">
              <a:latin typeface="Arial" pitchFamily="34" charset="0"/>
              <a:cs typeface="Arial" pitchFamily="34" charset="0"/>
            </a:rPr>
            <a:t>otwartość</a:t>
          </a:r>
          <a:endParaRPr lang="pl-PL" sz="3100" kern="1200" dirty="0">
            <a:latin typeface="Arial" pitchFamily="34" charset="0"/>
            <a:cs typeface="Arial" pitchFamily="34" charset="0"/>
          </a:endParaRPr>
        </a:p>
      </dsp:txBody>
      <dsp:txXfrm>
        <a:off x="6291316" y="2900332"/>
        <a:ext cx="2846733" cy="2846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ADEE-50B2-43AC-83BA-9CAE57950B6A}" type="datetimeFigureOut">
              <a:rPr lang="pl-PL" smtClean="0"/>
              <a:pPr/>
              <a:t>2020-03-06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9759-60A8-44FF-A22F-F31111279A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9759-60A8-44FF-A22F-F31111279A6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9759-60A8-44FF-A22F-F31111279A6E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421921" y="0"/>
            <a:ext cx="8722080" cy="6858000"/>
          </a:xfrm>
          <a:prstGeom prst="roundRect">
            <a:avLst>
              <a:gd name="adj" fmla="val 19"/>
            </a:avLst>
          </a:prstGeom>
          <a:gradFill rotWithShape="0">
            <a:gsLst>
              <a:gs pos="0">
                <a:srgbClr val="FFFBF0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rgbClr val="333366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>
              <a:defRPr/>
            </a:pPr>
            <a:endParaRPr lang="pl-PL">
              <a:cs typeface="Lucida Sans Unicode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1720826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135552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2550278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2965004" algn="ctr" defTabSz="407526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0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91686" indent="-293764" algn="l" defTabSz="407526" rtl="0" eaLnBrk="1" fontAlgn="base" hangingPunct="1">
        <a:lnSpc>
          <a:spcPct val="95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07526" rtl="0" eaLnBrk="1" fontAlgn="base" hangingPunct="1">
        <a:lnSpc>
          <a:spcPct val="95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07526" rtl="0" eaLnBrk="1" fontAlgn="base" hangingPunct="1">
        <a:lnSpc>
          <a:spcPct val="95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07526" rtl="0" eaLnBrk="1" fontAlgn="base" hangingPunct="1">
        <a:lnSpc>
          <a:spcPct val="95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07526" rtl="0" eaLnBrk="1" fontAlgn="base" hangingPunct="1">
        <a:lnSpc>
          <a:spcPct val="95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slide" Target="slide6.xml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slide" Target="slide6.xml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2.png"/><Relationship Id="rId4" Type="http://schemas.openxmlformats.org/officeDocument/2006/relationships/image" Target="../media/image35.jpeg"/><Relationship Id="rId9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2.xml"/><Relationship Id="rId7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260648"/>
            <a:ext cx="77048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Zespół Szkół Nr 4 </a:t>
            </a:r>
            <a:br>
              <a:rPr lang="pl-PL" sz="4400" b="1" dirty="0" smtClean="0"/>
            </a:br>
            <a:r>
              <a:rPr lang="pl-PL" sz="4400" b="1" dirty="0" smtClean="0"/>
              <a:t>im. Ziemi Dobrzyńskiej </a:t>
            </a:r>
            <a:br>
              <a:rPr lang="pl-PL" sz="4400" b="1" dirty="0" smtClean="0"/>
            </a:br>
            <a:r>
              <a:rPr lang="pl-PL" sz="4400" b="1" dirty="0" smtClean="0"/>
              <a:t>w Nadrożu</a:t>
            </a:r>
            <a:endParaRPr lang="pl-PL" sz="4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04664"/>
            <a:ext cx="1390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dorotagurtowska\Desktop\zdjęcia do promocji\83218468_2699388433471367_14922613516308316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97754">
            <a:off x="912665" y="4084007"/>
            <a:ext cx="3755728" cy="2816796"/>
          </a:xfrm>
          <a:prstGeom prst="rect">
            <a:avLst/>
          </a:prstGeom>
          <a:noFill/>
        </p:spPr>
      </p:pic>
      <p:pic>
        <p:nvPicPr>
          <p:cNvPr id="3074" name="Picture 2" descr="C:\Users\dorotagurtowska\Desktop\zdjęcia do promocji\IMG_20200218_171700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7417">
            <a:off x="341102" y="2565608"/>
            <a:ext cx="3888432" cy="2496480"/>
          </a:xfrm>
          <a:prstGeom prst="rect">
            <a:avLst/>
          </a:prstGeom>
          <a:noFill/>
        </p:spPr>
      </p:pic>
      <p:pic>
        <p:nvPicPr>
          <p:cNvPr id="4101" name="Picture 5" descr="C:\Users\dorotagurtowska\Desktop\zdjęcia do promocji\54379904_2138028296274053_5929100913590403072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379">
            <a:off x="4435449" y="2381625"/>
            <a:ext cx="4329813" cy="2088232"/>
          </a:xfrm>
          <a:prstGeom prst="rect">
            <a:avLst/>
          </a:prstGeom>
          <a:noFill/>
        </p:spPr>
      </p:pic>
      <p:pic>
        <p:nvPicPr>
          <p:cNvPr id="2050" name="Picture 2" descr="C:\Users\dorotagurtowska\Desktop\zdjęcia do promocji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9080"/>
            <a:ext cx="3749867" cy="249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58382195_2188760044534211_8078631409859690496_o.jpg"/>
          <p:cNvPicPr>
            <a:picLocks noChangeAspect="1"/>
          </p:cNvPicPr>
          <p:nvPr/>
        </p:nvPicPr>
        <p:blipFill>
          <a:blip r:embed="rId3" cstate="print">
            <a:lum bright="57000" contrast="-45000"/>
          </a:blip>
          <a:stretch>
            <a:fillRect/>
          </a:stretch>
        </p:blipFill>
        <p:spPr>
          <a:xfrm>
            <a:off x="0" y="0"/>
            <a:ext cx="9139945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987824" y="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Oryginalni.</a:t>
            </a:r>
            <a:endParaRPr lang="pl-PL" sz="4000" b="1" dirty="0"/>
          </a:p>
        </p:txBody>
      </p:sp>
      <p:pic>
        <p:nvPicPr>
          <p:cNvPr id="9" name="Picture 2" descr="C:\Users\dorotagurtowska\Desktop\zdjęcia do promocji\IMG_20200218_152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2090">
            <a:off x="553687" y="1314935"/>
            <a:ext cx="8254356" cy="4069856"/>
          </a:xfrm>
          <a:prstGeom prst="rect">
            <a:avLst/>
          </a:prstGeom>
          <a:noFill/>
        </p:spPr>
      </p:pic>
      <p:pic>
        <p:nvPicPr>
          <p:cNvPr id="1026" name="Picture 2" descr="C:\Users\dorotagurtowska\Desktop\zdjęcia do promocji\image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11705">
            <a:off x="23449" y="1650120"/>
            <a:ext cx="5259532" cy="3944649"/>
          </a:xfrm>
          <a:prstGeom prst="rect">
            <a:avLst/>
          </a:prstGeom>
          <a:noFill/>
        </p:spPr>
      </p:pic>
      <p:pic>
        <p:nvPicPr>
          <p:cNvPr id="6" name="Picture 2" descr="C:\Users\dorotagurtowska\Desktop\zdjęcia do promocji\74155320_2529915293768754_8374200304572301312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2089">
            <a:off x="4334048" y="1073934"/>
            <a:ext cx="4155366" cy="5540489"/>
          </a:xfrm>
          <a:prstGeom prst="rect">
            <a:avLst/>
          </a:prstGeom>
          <a:noFill/>
        </p:spPr>
      </p:pic>
      <p:pic>
        <p:nvPicPr>
          <p:cNvPr id="10" name="Picture 2" descr="C:\Users\dorotagurtowska\Desktop\zdjęcia do promocji\88169147_3074069909325954_906620781901067059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12815">
            <a:off x="333066" y="805994"/>
            <a:ext cx="4320480" cy="5760640"/>
          </a:xfrm>
          <a:prstGeom prst="rect">
            <a:avLst/>
          </a:prstGeom>
          <a:noFill/>
        </p:spPr>
      </p:pic>
      <p:pic>
        <p:nvPicPr>
          <p:cNvPr id="1029" name="Picture 5" descr="C:\Users\dorotagurtowska\Desktop\nadroz\zdjęcia, elewacje, opis\TG\dni otwarte 2017\11937447_984454904964737_6210427187235052016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3038">
            <a:off x="4752021" y="764704"/>
            <a:ext cx="4212467" cy="280831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dorotagurtowska\Desktop\zdjęcia do promocji\20200224_1518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2459">
            <a:off x="4572000" y="3429000"/>
            <a:ext cx="4320480" cy="3240360"/>
          </a:xfrm>
          <a:prstGeom prst="rect">
            <a:avLst/>
          </a:prstGeom>
          <a:noFill/>
        </p:spPr>
      </p:pic>
      <p:sp>
        <p:nvSpPr>
          <p:cNvPr id="7" name="Strzałka w lewo 6">
            <a:hlinkClick r:id="rId11" action="ppaction://hlinksldjump"/>
          </p:cNvPr>
          <p:cNvSpPr/>
          <p:nvPr/>
        </p:nvSpPr>
        <p:spPr>
          <a:xfrm>
            <a:off x="8172400" y="6237312"/>
            <a:ext cx="720080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8382195_2188760044534211_8078631409859690496_o.jpg"/>
          <p:cNvPicPr>
            <a:picLocks noChangeAspect="1"/>
          </p:cNvPicPr>
          <p:nvPr/>
        </p:nvPicPr>
        <p:blipFill>
          <a:blip r:embed="rId3" cstate="print">
            <a:lum bright="57000" contrast="-45000"/>
          </a:blip>
          <a:stretch>
            <a:fillRect/>
          </a:stretch>
        </p:blipFill>
        <p:spPr>
          <a:xfrm>
            <a:off x="0" y="0"/>
            <a:ext cx="9139945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03848" y="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Luz blues.</a:t>
            </a:r>
            <a:endParaRPr lang="pl-PL" sz="4000" b="1" dirty="0"/>
          </a:p>
        </p:txBody>
      </p:sp>
      <p:pic>
        <p:nvPicPr>
          <p:cNvPr id="3077" name="Picture 5" descr="C:\Users\dorotagurtowska\Desktop\zdjęcia do promocji\71184544_2466549140088632_608900644585078784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1349">
            <a:off x="233518" y="764704"/>
            <a:ext cx="4187745" cy="5583660"/>
          </a:xfrm>
          <a:prstGeom prst="rect">
            <a:avLst/>
          </a:prstGeom>
          <a:noFill/>
        </p:spPr>
      </p:pic>
      <p:pic>
        <p:nvPicPr>
          <p:cNvPr id="3078" name="Picture 6" descr="C:\Users\dorotagurtowska\Desktop\zdjęcia do promocji\72745064_2492200124190200_853140554794401792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4636">
            <a:off x="4860032" y="663259"/>
            <a:ext cx="2924554" cy="5718069"/>
          </a:xfrm>
          <a:prstGeom prst="rect">
            <a:avLst/>
          </a:prstGeom>
          <a:noFill/>
        </p:spPr>
      </p:pic>
      <p:pic>
        <p:nvPicPr>
          <p:cNvPr id="3080" name="Picture 8" descr="C:\Users\dorotagurtowska\Desktop\zdjęcia do promocji\70646363_2434378089972404_1125371724649463808_n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89068">
            <a:off x="251521" y="836712"/>
            <a:ext cx="4311618" cy="5805264"/>
          </a:xfrm>
          <a:prstGeom prst="rect">
            <a:avLst/>
          </a:prstGeom>
          <a:noFill/>
        </p:spPr>
      </p:pic>
      <p:pic>
        <p:nvPicPr>
          <p:cNvPr id="3081" name="Picture 9" descr="C:\Users\dorotagurtowska\Desktop\zdjęcia do promocji\77060465_2570379049705640_5711622512958242816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5467">
            <a:off x="4788024" y="764704"/>
            <a:ext cx="3898040" cy="584706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dorotagurtowska\Downloads\85093752_2880651565357862_8024486719959072768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259">
            <a:off x="2512579" y="804871"/>
            <a:ext cx="3829677" cy="5745918"/>
          </a:xfrm>
          <a:prstGeom prst="rect">
            <a:avLst/>
          </a:prstGeom>
          <a:noFill/>
        </p:spPr>
      </p:pic>
      <p:sp>
        <p:nvSpPr>
          <p:cNvPr id="7" name="Strzałka w lewo 6">
            <a:hlinkClick r:id="rId10" action="ppaction://hlinksldjump"/>
          </p:cNvPr>
          <p:cNvSpPr/>
          <p:nvPr/>
        </p:nvSpPr>
        <p:spPr>
          <a:xfrm>
            <a:off x="8172400" y="6237312"/>
            <a:ext cx="720080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C:\Users\dorotagurtowska\Desktop\zdjęcia do promocji\IMG_52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34509">
            <a:off x="365745" y="1022270"/>
            <a:ext cx="8052041" cy="5368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58382195_2188760044534211_8078631409859690496_o.jpg"/>
          <p:cNvPicPr>
            <a:picLocks noChangeAspect="1"/>
          </p:cNvPicPr>
          <p:nvPr/>
        </p:nvPicPr>
        <p:blipFill>
          <a:blip r:embed="rId2" cstate="print">
            <a:lum bright="57000" contrast="-45000"/>
          </a:blip>
          <a:stretch>
            <a:fillRect/>
          </a:stretch>
        </p:blipFill>
        <p:spPr>
          <a:xfrm>
            <a:off x="0" y="0"/>
            <a:ext cx="9139945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987824" y="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Zawodowcy.</a:t>
            </a:r>
            <a:endParaRPr lang="pl-PL" sz="4000" b="1" dirty="0"/>
          </a:p>
        </p:txBody>
      </p:sp>
      <p:pic>
        <p:nvPicPr>
          <p:cNvPr id="2050" name="Picture 2" descr="C:\Users\dorotagurtowska\Desktop\zdjęcia do promocji\86668802_2746351272108416_476837315130425344_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70">
            <a:off x="771606" y="828774"/>
            <a:ext cx="7154115" cy="5587593"/>
          </a:xfrm>
          <a:prstGeom prst="rect">
            <a:avLst/>
          </a:prstGeom>
          <a:noFill/>
        </p:spPr>
      </p:pic>
      <p:pic>
        <p:nvPicPr>
          <p:cNvPr id="2051" name="Picture 3" descr="C:\Users\dorotagurtowska\Desktop\zdjęcia do promocji\82786125_2699781470098730_207205627845620531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7278">
            <a:off x="388594" y="1595168"/>
            <a:ext cx="8373059" cy="4692403"/>
          </a:xfrm>
          <a:prstGeom prst="rect">
            <a:avLst/>
          </a:prstGeom>
          <a:noFill/>
        </p:spPr>
      </p:pic>
      <p:pic>
        <p:nvPicPr>
          <p:cNvPr id="2052" name="Picture 4" descr="C:\Users\dorotagurtowska\Desktop\zdjęcia do promocji\83001548_2699388293471381_469979201546485760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9353">
            <a:off x="467544" y="980728"/>
            <a:ext cx="7272808" cy="5454606"/>
          </a:xfrm>
          <a:prstGeom prst="rect">
            <a:avLst/>
          </a:prstGeom>
          <a:noFill/>
        </p:spPr>
      </p:pic>
      <p:pic>
        <p:nvPicPr>
          <p:cNvPr id="2054" name="Picture 6" descr="C:\Users\dorotagurtowska\Desktop\zdjęcia do promocji\ta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95462">
            <a:off x="1403648" y="764704"/>
            <a:ext cx="6326188" cy="5897562"/>
          </a:xfrm>
          <a:prstGeom prst="rect">
            <a:avLst/>
          </a:prstGeom>
          <a:noFill/>
        </p:spPr>
      </p:pic>
      <p:pic>
        <p:nvPicPr>
          <p:cNvPr id="2055" name="Picture 7" descr="C:\Users\dorotagurtowska\Desktop\zdjęcia do promocji\72343148_2480749848668561_614609244102485606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5737">
            <a:off x="611560" y="1124744"/>
            <a:ext cx="7229079" cy="542180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124" y="692696"/>
            <a:ext cx="8111323" cy="5985173"/>
          </a:xfrm>
          <a:prstGeom prst="rect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trzałka w lewo 5">
            <a:hlinkClick r:id="rId9" action="ppaction://hlinksldjump"/>
          </p:cNvPr>
          <p:cNvSpPr/>
          <p:nvPr/>
        </p:nvSpPr>
        <p:spPr>
          <a:xfrm>
            <a:off x="8172400" y="6237312"/>
            <a:ext cx="720080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3419872" cy="574660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5. Baczność!!!</a:t>
            </a:r>
            <a:endParaRPr lang="pl-PL" sz="4000" b="1" dirty="0"/>
          </a:p>
        </p:txBody>
      </p:sp>
      <p:pic>
        <p:nvPicPr>
          <p:cNvPr id="1026" name="Picture 2" descr="C:\Users\dorotagurtowska\Desktop\nadroz\zdjęcia, elewacje, opis\radek\wojskowe\54369229_2127306017346281_660095267908458905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6081">
            <a:off x="641290" y="934567"/>
            <a:ext cx="7776864" cy="5183310"/>
          </a:xfrm>
          <a:prstGeom prst="rect">
            <a:avLst/>
          </a:prstGeom>
          <a:noFill/>
        </p:spPr>
      </p:pic>
      <p:pic>
        <p:nvPicPr>
          <p:cNvPr id="1027" name="Picture 3" descr="C:\Users\dorotagurtowska\Desktop\nadroz\zdjęcia, elewacje, opis\radek\wojskowe\59375951_2205771749499707_840357618865982668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058">
            <a:off x="467544" y="980728"/>
            <a:ext cx="8061792" cy="5373216"/>
          </a:xfrm>
          <a:prstGeom prst="rect">
            <a:avLst/>
          </a:prstGeom>
          <a:noFill/>
        </p:spPr>
      </p:pic>
      <p:pic>
        <p:nvPicPr>
          <p:cNvPr id="4" name="Picture 3" descr="C:\Users\dorotagurtowska\Desktop\zdjęcia do promocji\20181018_1631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6444">
            <a:off x="4285330" y="731403"/>
            <a:ext cx="4464496" cy="578201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dorotagurtowska\Desktop\zdjęcia do promocji\20190129_1136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54358">
            <a:off x="-72516" y="1304764"/>
            <a:ext cx="5472608" cy="4104456"/>
          </a:xfrm>
          <a:prstGeom prst="rect">
            <a:avLst/>
          </a:prstGeom>
          <a:noFill/>
        </p:spPr>
      </p:pic>
      <p:pic>
        <p:nvPicPr>
          <p:cNvPr id="1029" name="Picture 5" descr="C:\Users\dorotagurtowska\Desktop\zdjęcia do promocji\wojsk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88489">
            <a:off x="1259632" y="692696"/>
            <a:ext cx="7056784" cy="573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6408712" cy="548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95536" y="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6. Idzie NOWE.</a:t>
            </a:r>
            <a:endParaRPr lang="pl-PL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43968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39752" y="4766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Słowo  na koniec.</a:t>
            </a:r>
            <a:endParaRPr lang="pl-PL" sz="4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3672408" cy="20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95736" y="4797152"/>
            <a:ext cx="5558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www.zs4nadroz.pl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32040" y="2060848"/>
            <a:ext cx="4211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Nadróż 1, 87-515 Rogowo</a:t>
            </a:r>
            <a:br>
              <a:rPr lang="pl-PL" sz="2800" dirty="0" smtClean="0"/>
            </a:br>
            <a:r>
              <a:rPr lang="pl-PL" sz="2800" b="1" dirty="0" err="1" smtClean="0"/>
              <a:t>tel</a:t>
            </a:r>
            <a:r>
              <a:rPr lang="pl-PL" sz="2800" b="1" dirty="0" smtClean="0"/>
              <a:t>: (54)270-31-12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err="1" smtClean="0"/>
              <a:t>fax</a:t>
            </a:r>
            <a:r>
              <a:rPr lang="pl-PL" sz="2800" dirty="0" smtClean="0"/>
              <a:t>: (54)270-31-12</a:t>
            </a:r>
            <a:br>
              <a:rPr lang="pl-PL" sz="2800" dirty="0" smtClean="0"/>
            </a:br>
            <a:r>
              <a:rPr lang="pl-PL" sz="2800" b="1" dirty="0" smtClean="0"/>
              <a:t>sekretariat@zs4nadroz.pl</a:t>
            </a:r>
          </a:p>
          <a:p>
            <a:r>
              <a:rPr lang="pl-PL" sz="2800" dirty="0" smtClean="0"/>
              <a:t> </a:t>
            </a:r>
            <a:endParaRPr lang="pl-PL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C:\Users\dorotagurtowska\Desktop\zdjęcia do promocji\5b8cd0f9eaf32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894154" cy="4536504"/>
          </a:xfrm>
          <a:prstGeom prst="rect">
            <a:avLst/>
          </a:prstGeom>
          <a:noFill/>
        </p:spPr>
      </p:pic>
      <p:pic>
        <p:nvPicPr>
          <p:cNvPr id="4101" name="Picture 5" descr="C:\Users\dorotagurtowska\Desktop\zdjęcia do promocji\68747470733a2f2f73332e616d617a6f6e6177732e636f6d2f776174747061642d6d656469612d736572766963652f53746f7279496d6167652f6e344c497959544a6d4b337635673d3d2d36322e3135303361373939383032306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527820" cy="49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83568" y="18864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SPIS TREŚCI:</a:t>
            </a:r>
            <a:endParaRPr lang="pl-PL" sz="3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3568" y="764704"/>
            <a:ext cx="63367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800" dirty="0" smtClean="0"/>
              <a:t> Okno</a:t>
            </a:r>
          </a:p>
          <a:p>
            <a:pPr marL="342900" indent="-342900">
              <a:buAutoNum type="arabicPeriod"/>
            </a:pPr>
            <a:r>
              <a:rPr lang="pl-PL" sz="2800" dirty="0"/>
              <a:t> </a:t>
            </a:r>
            <a:r>
              <a:rPr lang="pl-PL" sz="2800" dirty="0" smtClean="0"/>
              <a:t>W liczbach.</a:t>
            </a:r>
          </a:p>
          <a:p>
            <a:pPr marL="342900" indent="-342900">
              <a:buAutoNum type="arabicPeriod"/>
            </a:pPr>
            <a:r>
              <a:rPr lang="pl-PL" sz="2800" dirty="0"/>
              <a:t> </a:t>
            </a:r>
            <a:r>
              <a:rPr lang="pl-PL" sz="2800" dirty="0" smtClean="0"/>
              <a:t>Mapa.</a:t>
            </a:r>
          </a:p>
          <a:p>
            <a:pPr marL="342900" indent="-342900">
              <a:buAutoNum type="arabicPeriod"/>
            </a:pPr>
            <a:r>
              <a:rPr lang="pl-PL" sz="2800" dirty="0"/>
              <a:t> </a:t>
            </a:r>
            <a:r>
              <a:rPr lang="pl-PL" sz="2800" dirty="0" smtClean="0"/>
              <a:t>Ikonki: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800" dirty="0" smtClean="0"/>
              <a:t>Baza szkoły.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800" dirty="0" smtClean="0"/>
              <a:t>Dla każdego coś …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800" dirty="0" smtClean="0"/>
              <a:t>Bed and </a:t>
            </a:r>
            <a:r>
              <a:rPr lang="pl-PL" sz="2800" dirty="0" err="1" smtClean="0"/>
              <a:t>Breakfast</a:t>
            </a:r>
            <a:r>
              <a:rPr lang="pl-PL" sz="2800" dirty="0" smtClean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800" dirty="0" smtClean="0"/>
              <a:t>Oryginalni.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800" dirty="0" smtClean="0"/>
              <a:t> Luz blues.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800" dirty="0" smtClean="0"/>
              <a:t> Zawodowcy.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pl-PL" sz="2800" dirty="0" smtClean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5085184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5.  Baczność !!!</a:t>
            </a:r>
          </a:p>
          <a:p>
            <a:r>
              <a:rPr lang="pl-PL" sz="2800" dirty="0" smtClean="0"/>
              <a:t>6.  Idzie NOWE.</a:t>
            </a:r>
          </a:p>
          <a:p>
            <a:r>
              <a:rPr lang="pl-PL" sz="2800" dirty="0" smtClean="0"/>
              <a:t>7.  Słowo na koniec. 	</a:t>
            </a:r>
            <a:endParaRPr lang="pl-PL" sz="2800" dirty="0"/>
          </a:p>
        </p:txBody>
      </p:sp>
      <p:pic>
        <p:nvPicPr>
          <p:cNvPr id="5122" name="Picture 2" descr="C:\Users\dorotagurtowska\Desktop\zdjęcia do promocji\dokume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024336" cy="2474977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rotagurtowska\Desktop\zdjęcia do promocji\58382195_2188760044534211_8078631409859690496_o.jpg"/>
          <p:cNvPicPr>
            <a:picLocks noChangeAspect="1" noChangeArrowheads="1"/>
          </p:cNvPicPr>
          <p:nvPr/>
        </p:nvPicPr>
        <p:blipFill>
          <a:blip r:embed="rId2" cstate="print">
            <a:lum bright="63000" contrast="-43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graphicFrame>
        <p:nvGraphicFramePr>
          <p:cNvPr id="7" name="Diagram 6"/>
          <p:cNvGraphicFramePr/>
          <p:nvPr/>
        </p:nvGraphicFramePr>
        <p:xfrm>
          <a:off x="0" y="0"/>
          <a:ext cx="9684568" cy="717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11560" y="33265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1. Okno</a:t>
            </a:r>
            <a:endParaRPr lang="pl-PL" sz="40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58382195_2188760044534211_8078631409859690496_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57000" contrast="-45000"/>
          </a:blip>
          <a:stretch>
            <a:fillRect/>
          </a:stretch>
        </p:blipFill>
        <p:spPr>
          <a:xfrm>
            <a:off x="0" y="0"/>
            <a:ext cx="9139945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431032" y="1484784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rgbClr val="C00000"/>
                </a:solidFill>
              </a:rPr>
              <a:t>74</a:t>
            </a:r>
            <a:r>
              <a:rPr lang="pl-PL" sz="2800" b="1" dirty="0" smtClean="0"/>
              <a:t> </a:t>
            </a:r>
            <a:r>
              <a:rPr lang="pl-PL" sz="3200" dirty="0" smtClean="0"/>
              <a:t>– wiek szkoły.</a:t>
            </a:r>
          </a:p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pl-PL" sz="3200" dirty="0" smtClean="0">
                <a:solidFill>
                  <a:srgbClr val="C00000"/>
                </a:solidFill>
              </a:rPr>
              <a:t> </a:t>
            </a:r>
            <a:r>
              <a:rPr lang="pl-PL" sz="3200" dirty="0" smtClean="0"/>
              <a:t>– odległość od Rypina [km].</a:t>
            </a:r>
          </a:p>
          <a:p>
            <a:pPr>
              <a:lnSpc>
                <a:spcPct val="150000"/>
              </a:lnSpc>
            </a:pPr>
            <a:r>
              <a:rPr lang="pl-PL" sz="3600" b="1" dirty="0" smtClean="0"/>
              <a:t>120</a:t>
            </a:r>
            <a:r>
              <a:rPr lang="pl-PL" sz="3200" b="1" dirty="0" smtClean="0"/>
              <a:t> </a:t>
            </a:r>
            <a:r>
              <a:rPr lang="pl-PL" sz="3200" dirty="0" smtClean="0"/>
              <a:t>– aktualna ilość  uczniów.</a:t>
            </a:r>
          </a:p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chemeClr val="accent6"/>
                </a:solidFill>
              </a:rPr>
              <a:t>65</a:t>
            </a:r>
            <a:r>
              <a:rPr lang="pl-PL" sz="3200" b="1" dirty="0" smtClean="0"/>
              <a:t> </a:t>
            </a:r>
            <a:r>
              <a:rPr lang="pl-PL" sz="3200" dirty="0" smtClean="0"/>
              <a:t>-  wielkość przyszkolnego gospodarstwa [ha].</a:t>
            </a:r>
          </a:p>
          <a:p>
            <a:pPr>
              <a:lnSpc>
                <a:spcPct val="150000"/>
              </a:lnSpc>
            </a:pPr>
            <a:r>
              <a:rPr lang="pl-PL" sz="3600" b="1" dirty="0" smtClean="0">
                <a:solidFill>
                  <a:srgbClr val="FF0000"/>
                </a:solidFill>
              </a:rPr>
              <a:t>2021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smtClean="0"/>
              <a:t>– przejęcie szkoły przez Ministra Rolnictwa.</a:t>
            </a:r>
          </a:p>
          <a:p>
            <a:endParaRPr lang="pl-PL" sz="3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79512" y="26064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latin typeface="Garamond" pitchFamily="18" charset="0"/>
              </a:rPr>
              <a:t>2. W liczbach: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480720" cy="562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611560" y="18864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3. Mapa.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dorotagurtowska\Desktop\zdjęcia do promocji\53318751_2121025424641007_3014312111095414784_o (1)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Słoneczko 6">
            <a:hlinkClick r:id="rId3" action="ppaction://hlinksldjump"/>
          </p:cNvPr>
          <p:cNvSpPr/>
          <p:nvPr/>
        </p:nvSpPr>
        <p:spPr>
          <a:xfrm>
            <a:off x="7991872" y="764704"/>
            <a:ext cx="1152128" cy="1152128"/>
          </a:xfrm>
          <a:prstGeom prst="sun">
            <a:avLst/>
          </a:prstGeom>
          <a:gradFill>
            <a:gsLst>
              <a:gs pos="5000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Uśmiechnięta buźka 7">
            <a:hlinkClick r:id="rId4" action="ppaction://hlinksldjump"/>
          </p:cNvPr>
          <p:cNvSpPr/>
          <p:nvPr/>
        </p:nvSpPr>
        <p:spPr>
          <a:xfrm>
            <a:off x="6516216" y="4365104"/>
            <a:ext cx="864096" cy="864096"/>
          </a:xfrm>
          <a:prstGeom prst="smileyFace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górę 8">
            <a:hlinkClick r:id="rId5" action="ppaction://hlinksldjump"/>
          </p:cNvPr>
          <p:cNvSpPr/>
          <p:nvPr/>
        </p:nvSpPr>
        <p:spPr>
          <a:xfrm>
            <a:off x="2771800" y="5301208"/>
            <a:ext cx="792088" cy="1080120"/>
          </a:xfrm>
          <a:prstGeom prst="upArrow">
            <a:avLst/>
          </a:prstGeom>
          <a:gradFill>
            <a:gsLst>
              <a:gs pos="5000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300000" lon="2400000" rev="20099999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Błyskawica 10">
            <a:hlinkClick r:id="rId6" action="ppaction://hlinksldjump"/>
          </p:cNvPr>
          <p:cNvSpPr/>
          <p:nvPr/>
        </p:nvSpPr>
        <p:spPr>
          <a:xfrm>
            <a:off x="5364088" y="188640"/>
            <a:ext cx="936104" cy="1224136"/>
          </a:xfrm>
          <a:prstGeom prst="lightningBolt">
            <a:avLst/>
          </a:prstGeom>
          <a:gradFill>
            <a:gsLst>
              <a:gs pos="0">
                <a:schemeClr val="tx2">
                  <a:lumMod val="90000"/>
                  <a:lumOff val="10000"/>
                </a:schemeClr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erce 13">
            <a:hlinkClick r:id="rId7" action="ppaction://hlinksldjump"/>
          </p:cNvPr>
          <p:cNvSpPr/>
          <p:nvPr/>
        </p:nvSpPr>
        <p:spPr>
          <a:xfrm>
            <a:off x="7524328" y="5805264"/>
            <a:ext cx="864096" cy="864096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Chmurka 14">
            <a:hlinkClick r:id="rId8" action="ppaction://hlinksldjump"/>
          </p:cNvPr>
          <p:cNvSpPr/>
          <p:nvPr/>
        </p:nvSpPr>
        <p:spPr>
          <a:xfrm>
            <a:off x="2555776" y="620688"/>
            <a:ext cx="1512168" cy="936104"/>
          </a:xfrm>
          <a:prstGeom prst="cloud">
            <a:avLst/>
          </a:prstGeom>
          <a:gradFill>
            <a:gsLst>
              <a:gs pos="0">
                <a:schemeClr val="bg1"/>
              </a:gs>
              <a:gs pos="45000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75000"/>
                </a:schemeClr>
              </a:gs>
              <a:gs pos="8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9" action="ppaction://hlinksldjump"/>
          </p:cNvPr>
          <p:cNvSpPr/>
          <p:nvPr/>
        </p:nvSpPr>
        <p:spPr bwMode="auto">
          <a:xfrm>
            <a:off x="3419872" y="4077072"/>
            <a:ext cx="288032" cy="792088"/>
          </a:xfrm>
          <a:prstGeom prst="rect">
            <a:avLst/>
          </a:prstGeom>
          <a:solidFill>
            <a:srgbClr val="00B8FF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8382195_2188760044534211_8078631409859690496_o.jpg"/>
          <p:cNvPicPr>
            <a:picLocks noChangeAspect="1"/>
          </p:cNvPicPr>
          <p:nvPr/>
        </p:nvPicPr>
        <p:blipFill>
          <a:blip r:embed="rId2" cstate="print">
            <a:lum bright="57000" contrast="-45000"/>
          </a:blip>
          <a:stretch>
            <a:fillRect/>
          </a:stretch>
        </p:blipFill>
        <p:spPr>
          <a:xfrm>
            <a:off x="0" y="0"/>
            <a:ext cx="9139945" cy="6858000"/>
          </a:xfrm>
          <a:prstGeom prst="rect">
            <a:avLst/>
          </a:prstGeom>
        </p:spPr>
      </p:pic>
      <p:pic>
        <p:nvPicPr>
          <p:cNvPr id="1028" name="Picture 4" descr="C:\Users\dorotagurtowska\Desktop\zdjęcia do promocji\58049154_996156063906559_53193685228186501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9243">
            <a:off x="395536" y="1052736"/>
            <a:ext cx="8136904" cy="461091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987824" y="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Baza szkoły.</a:t>
            </a:r>
            <a:endParaRPr lang="pl-PL" sz="4000" b="1" dirty="0"/>
          </a:p>
        </p:txBody>
      </p:sp>
      <p:sp>
        <p:nvSpPr>
          <p:cNvPr id="7" name="Strzałka w lewo 6">
            <a:hlinkClick r:id="rId4" action="ppaction://hlinksldjump"/>
          </p:cNvPr>
          <p:cNvSpPr/>
          <p:nvPr/>
        </p:nvSpPr>
        <p:spPr>
          <a:xfrm>
            <a:off x="8172400" y="6237312"/>
            <a:ext cx="720080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orotagurtowska\Desktop\zdjęcia do promocji\50259456_2066171806809774_217961559542149939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1112">
            <a:off x="179512" y="2420888"/>
            <a:ext cx="5674518" cy="4255889"/>
          </a:xfrm>
          <a:prstGeom prst="rect">
            <a:avLst/>
          </a:prstGeom>
          <a:noFill/>
        </p:spPr>
      </p:pic>
      <p:pic>
        <p:nvPicPr>
          <p:cNvPr id="1026" name="Picture 2" descr="C:\Users\dorotagurtowska\Desktop\zdjęcia do promocji\sa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54657">
            <a:off x="2449142" y="908767"/>
            <a:ext cx="5956778" cy="3176862"/>
          </a:xfrm>
          <a:prstGeom prst="rect">
            <a:avLst/>
          </a:prstGeom>
          <a:noFill/>
        </p:spPr>
      </p:pic>
      <p:pic>
        <p:nvPicPr>
          <p:cNvPr id="1029" name="Picture 5" descr="C:\Users\dorotagurtowska\Desktop\zdjęcia do promocji\58461972_996156033906562_7750702217199353856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31328">
            <a:off x="179512" y="1124744"/>
            <a:ext cx="8763481" cy="49751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214" y="4797152"/>
            <a:ext cx="39447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0283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0274" y="0"/>
            <a:ext cx="62372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lewo 6">
            <a:hlinkClick r:id="rId7" action="ppaction://hlinksldjump"/>
          </p:cNvPr>
          <p:cNvSpPr/>
          <p:nvPr/>
        </p:nvSpPr>
        <p:spPr>
          <a:xfrm>
            <a:off x="8244408" y="6237312"/>
            <a:ext cx="720080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58382195_2188760044534211_8078631409859690496_o.jpg"/>
          <p:cNvPicPr>
            <a:picLocks noChangeAspect="1"/>
          </p:cNvPicPr>
          <p:nvPr/>
        </p:nvPicPr>
        <p:blipFill>
          <a:blip r:embed="rId2" cstate="print">
            <a:lum bright="57000" contrast="-45000"/>
          </a:blip>
          <a:stretch>
            <a:fillRect/>
          </a:stretch>
        </p:blipFill>
        <p:spPr>
          <a:xfrm>
            <a:off x="0" y="0"/>
            <a:ext cx="9139945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987824" y="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Bed &amp; </a:t>
            </a:r>
            <a:r>
              <a:rPr lang="pl-PL" sz="4000" b="1" dirty="0" err="1" smtClean="0"/>
              <a:t>breakfast</a:t>
            </a:r>
            <a:endParaRPr lang="pl-PL" sz="4000" b="1" dirty="0"/>
          </a:p>
        </p:txBody>
      </p:sp>
      <p:sp>
        <p:nvSpPr>
          <p:cNvPr id="7" name="Strzałka w lewo 6">
            <a:hlinkClick r:id="rId3" action="ppaction://hlinksldjump"/>
          </p:cNvPr>
          <p:cNvSpPr/>
          <p:nvPr/>
        </p:nvSpPr>
        <p:spPr>
          <a:xfrm>
            <a:off x="8172400" y="6237312"/>
            <a:ext cx="720080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896" y="0"/>
            <a:ext cx="936104" cy="11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dorotagurtowska\Desktop\nadroz\zdjęcia, elewacje, opis\internat\29176750_930362263800011_6755590799028649984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35394">
            <a:off x="947744" y="1275214"/>
            <a:ext cx="3400719" cy="5102324"/>
          </a:xfrm>
          <a:prstGeom prst="rect">
            <a:avLst/>
          </a:prstGeom>
          <a:noFill/>
        </p:spPr>
      </p:pic>
      <p:pic>
        <p:nvPicPr>
          <p:cNvPr id="4098" name="Picture 2" descr="C:\Users\dorotagurtowska\Desktop\nadroz\zdjęcia, elewacje, opis\internat\29028056_930362703799967_4180571138423783424_o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37687">
            <a:off x="3357564" y="933532"/>
            <a:ext cx="5077804" cy="3384376"/>
          </a:xfrm>
          <a:prstGeom prst="rect">
            <a:avLst/>
          </a:prstGeom>
          <a:noFill/>
        </p:spPr>
      </p:pic>
      <p:pic>
        <p:nvPicPr>
          <p:cNvPr id="1026" name="Picture 2" descr="C:\Users\dorotagurtowska\Desktop\zdjęcia do promocji\79774868_2665018686925080_8989866879858245632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2827">
            <a:off x="669344" y="981065"/>
            <a:ext cx="7802559" cy="520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4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Motyw4</Template>
  <TotalTime>1361</TotalTime>
  <Words>143</Words>
  <Application>Microsoft Office PowerPoint</Application>
  <PresentationFormat>Pokaz na ekranie (4:3)</PresentationFormat>
  <Paragraphs>43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Motyw4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5. Baczność!!!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dorotagurtowska</dc:creator>
  <cp:lastModifiedBy>dorotagurtowska</cp:lastModifiedBy>
  <cp:revision>49</cp:revision>
  <dcterms:created xsi:type="dcterms:W3CDTF">2020-02-19T11:48:26Z</dcterms:created>
  <dcterms:modified xsi:type="dcterms:W3CDTF">2020-03-06T13:39:17Z</dcterms:modified>
</cp:coreProperties>
</file>